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60" r:id="rId8"/>
    <p:sldId id="259" r:id="rId9"/>
    <p:sldId id="262" r:id="rId10"/>
    <p:sldId id="261" r:id="rId11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9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07FBBC-572B-4465-B964-6781BD1D84C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C01EBF65-4788-4DEE-ADAF-F3EB5B8507C9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1"/>
            <a:t>Meet the team.</a:t>
          </a:r>
        </a:p>
      </dgm:t>
    </dgm:pt>
    <dgm:pt modelId="{45D8EB3A-85AC-4BFD-85A0-B43DEA3E38AD}" type="parTrans" cxnId="{80E566D8-7ECE-40EF-9518-CEE24D3C44F7}">
      <dgm:prSet/>
      <dgm:spPr/>
      <dgm:t>
        <a:bodyPr rtlCol="0"/>
        <a:lstStyle/>
        <a:p>
          <a:pPr rtl="0"/>
          <a:endParaRPr lang="es-ES" noProof="0" dirty="0"/>
        </a:p>
      </dgm:t>
    </dgm:pt>
    <dgm:pt modelId="{995436D5-10BC-4C35-8E70-9B334C3A2822}" type="sibTrans" cxnId="{80E566D8-7ECE-40EF-9518-CEE24D3C44F7}">
      <dgm:prSet/>
      <dgm:spPr/>
      <dgm:t>
        <a:bodyPr rtlCol="0"/>
        <a:lstStyle/>
        <a:p>
          <a:pPr rtl="0"/>
          <a:endParaRPr lang="es-ES" noProof="0" dirty="0"/>
        </a:p>
      </dgm:t>
    </dgm:pt>
    <dgm:pt modelId="{52C71CBD-CECC-4ABF-B114-E7448BE49034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1"/>
            <a:t>The product.</a:t>
          </a:r>
        </a:p>
      </dgm:t>
    </dgm:pt>
    <dgm:pt modelId="{1413374E-518E-4FAC-BBF4-87B4BF2DC08A}" type="parTrans" cxnId="{10E7746E-9122-49F1-920A-C5C836512D37}">
      <dgm:prSet/>
      <dgm:spPr/>
      <dgm:t>
        <a:bodyPr rtlCol="0"/>
        <a:lstStyle/>
        <a:p>
          <a:pPr rtl="0"/>
          <a:endParaRPr lang="es-ES" noProof="0" dirty="0"/>
        </a:p>
      </dgm:t>
    </dgm:pt>
    <dgm:pt modelId="{0F5826A6-BB36-470E-BD2F-D1B29E97E8E9}" type="sibTrans" cxnId="{10E7746E-9122-49F1-920A-C5C836512D37}">
      <dgm:prSet/>
      <dgm:spPr/>
      <dgm:t>
        <a:bodyPr rtlCol="0"/>
        <a:lstStyle/>
        <a:p>
          <a:pPr rtl="0"/>
          <a:endParaRPr lang="es-ES" noProof="0" dirty="0"/>
        </a:p>
      </dgm:t>
    </dgm:pt>
    <dgm:pt modelId="{0F168FD0-77C5-4CA1-A624-4E00EBB1AE71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1"/>
            <a:t>How we did it.</a:t>
          </a:r>
        </a:p>
      </dgm:t>
    </dgm:pt>
    <dgm:pt modelId="{1BF06641-614B-4F17-B99C-6A5A76C510E6}" type="parTrans" cxnId="{63F8D1C3-C6A0-4916-A972-1A45DE4A33EA}">
      <dgm:prSet/>
      <dgm:spPr/>
      <dgm:t>
        <a:bodyPr rtlCol="0"/>
        <a:lstStyle/>
        <a:p>
          <a:pPr rtl="0"/>
          <a:endParaRPr lang="es-ES" noProof="0" dirty="0"/>
        </a:p>
      </dgm:t>
    </dgm:pt>
    <dgm:pt modelId="{32CE5D47-E8C5-4B81-A9C3-3C5B67D751A0}" type="sibTrans" cxnId="{63F8D1C3-C6A0-4916-A972-1A45DE4A33EA}">
      <dgm:prSet/>
      <dgm:spPr/>
      <dgm:t>
        <a:bodyPr rtlCol="0"/>
        <a:lstStyle/>
        <a:p>
          <a:pPr rtl="0"/>
          <a:endParaRPr lang="es-ES" noProof="0" dirty="0"/>
        </a:p>
      </dgm:t>
    </dgm:pt>
    <dgm:pt modelId="{C9D6DF4A-EF50-4D64-8A14-717D45CB3EE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dirty="0" err="1"/>
            <a:t>Our</a:t>
          </a:r>
          <a:r>
            <a:rPr lang="es-ES" dirty="0"/>
            <a:t> </a:t>
          </a:r>
          <a:r>
            <a:rPr lang="es-ES" dirty="0" err="1"/>
            <a:t>objectives</a:t>
          </a:r>
          <a:r>
            <a:rPr lang="es-ES" dirty="0"/>
            <a:t>.</a:t>
          </a:r>
          <a:endParaRPr lang="en-US" dirty="0"/>
        </a:p>
      </dgm:t>
    </dgm:pt>
    <dgm:pt modelId="{34809926-C767-4FC0-ACED-AB69DE815726}" type="parTrans" cxnId="{6FB2C6D0-CE1A-428A-99B1-062CA2D823CD}">
      <dgm:prSet/>
      <dgm:spPr/>
      <dgm:t>
        <a:bodyPr/>
        <a:lstStyle/>
        <a:p>
          <a:endParaRPr lang="en-US"/>
        </a:p>
      </dgm:t>
    </dgm:pt>
    <dgm:pt modelId="{98B31899-677B-4D30-9C45-441BF3891980}" type="sibTrans" cxnId="{6FB2C6D0-CE1A-428A-99B1-062CA2D823CD}">
      <dgm:prSet/>
      <dgm:spPr/>
      <dgm:t>
        <a:bodyPr/>
        <a:lstStyle/>
        <a:p>
          <a:endParaRPr lang="en-US"/>
        </a:p>
      </dgm:t>
    </dgm:pt>
    <dgm:pt modelId="{0D27812A-150C-4238-980E-1151C21F28B7}" type="pres">
      <dgm:prSet presAssocID="{7F07FBBC-572B-4465-B964-6781BD1D84CF}" presName="root" presStyleCnt="0">
        <dgm:presLayoutVars>
          <dgm:dir/>
          <dgm:resizeHandles val="exact"/>
        </dgm:presLayoutVars>
      </dgm:prSet>
      <dgm:spPr/>
    </dgm:pt>
    <dgm:pt modelId="{2F976F1B-44A4-41F0-9758-C23694598AA8}" type="pres">
      <dgm:prSet presAssocID="{C01EBF65-4788-4DEE-ADAF-F3EB5B8507C9}" presName="compNode" presStyleCnt="0"/>
      <dgm:spPr/>
    </dgm:pt>
    <dgm:pt modelId="{E139D57F-10F3-4E23-8322-68B137986547}" type="pres">
      <dgm:prSet presAssocID="{C01EBF65-4788-4DEE-ADAF-F3EB5B8507C9}" presName="iconBgRect" presStyleLbl="bgShp" presStyleIdx="0" presStyleCnt="4"/>
      <dgm:spPr>
        <a:prstGeom prst="roundRect">
          <a:avLst/>
        </a:prstGeom>
      </dgm:spPr>
    </dgm:pt>
    <dgm:pt modelId="{33A82AAC-69F7-4D14-85F2-8E2430A6883B}" type="pres">
      <dgm:prSet presAssocID="{C01EBF65-4788-4DEE-ADAF-F3EB5B8507C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úblico de destino"/>
        </a:ext>
      </dgm:extLst>
    </dgm:pt>
    <dgm:pt modelId="{EE5EFA26-1E36-429B-8552-9855C3C92C1E}" type="pres">
      <dgm:prSet presAssocID="{C01EBF65-4788-4DEE-ADAF-F3EB5B8507C9}" presName="spaceRect" presStyleCnt="0"/>
      <dgm:spPr/>
    </dgm:pt>
    <dgm:pt modelId="{876834E1-2216-48C4-8A7A-829D684CC26B}" type="pres">
      <dgm:prSet presAssocID="{C01EBF65-4788-4DEE-ADAF-F3EB5B8507C9}" presName="textRect" presStyleLbl="revTx" presStyleIdx="0" presStyleCnt="4">
        <dgm:presLayoutVars>
          <dgm:chMax val="1"/>
          <dgm:chPref val="1"/>
        </dgm:presLayoutVars>
      </dgm:prSet>
      <dgm:spPr/>
    </dgm:pt>
    <dgm:pt modelId="{E61BFA6B-7D56-4481-A2B3-E6BA055BE49E}" type="pres">
      <dgm:prSet presAssocID="{995436D5-10BC-4C35-8E70-9B334C3A2822}" presName="sibTrans" presStyleCnt="0"/>
      <dgm:spPr/>
    </dgm:pt>
    <dgm:pt modelId="{E2A00B26-D1E1-44C7-A045-5C7C0467FA0A}" type="pres">
      <dgm:prSet presAssocID="{C9D6DF4A-EF50-4D64-8A14-717D45CB3EE8}" presName="compNode" presStyleCnt="0"/>
      <dgm:spPr/>
    </dgm:pt>
    <dgm:pt modelId="{2915E13D-3C80-4172-A5FA-B85205C36993}" type="pres">
      <dgm:prSet presAssocID="{C9D6DF4A-EF50-4D64-8A14-717D45CB3EE8}" presName="iconBgRect" presStyleLbl="bgShp" presStyleIdx="1" presStyleCnt="4"/>
      <dgm:spPr>
        <a:prstGeom prst="roundRect">
          <a:avLst/>
        </a:prstGeom>
      </dgm:spPr>
    </dgm:pt>
    <dgm:pt modelId="{CDA9A52F-3312-4206-93FE-4151D9A84B82}" type="pres">
      <dgm:prSet presAssocID="{C9D6DF4A-EF50-4D64-8A14-717D45CB3EE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"/>
        </a:ext>
      </dgm:extLst>
    </dgm:pt>
    <dgm:pt modelId="{5FE94AB9-E4DC-44A2-AE10-66BC6ED88437}" type="pres">
      <dgm:prSet presAssocID="{C9D6DF4A-EF50-4D64-8A14-717D45CB3EE8}" presName="spaceRect" presStyleCnt="0"/>
      <dgm:spPr/>
    </dgm:pt>
    <dgm:pt modelId="{6392B45D-2F9A-4EC9-B048-1EEDD4D3873B}" type="pres">
      <dgm:prSet presAssocID="{C9D6DF4A-EF50-4D64-8A14-717D45CB3EE8}" presName="textRect" presStyleLbl="revTx" presStyleIdx="1" presStyleCnt="4">
        <dgm:presLayoutVars>
          <dgm:chMax val="1"/>
          <dgm:chPref val="1"/>
        </dgm:presLayoutVars>
      </dgm:prSet>
      <dgm:spPr/>
    </dgm:pt>
    <dgm:pt modelId="{CE40C934-B976-45D5-AE6C-A9F2D7044BEF}" type="pres">
      <dgm:prSet presAssocID="{98B31899-677B-4D30-9C45-441BF3891980}" presName="sibTrans" presStyleCnt="0"/>
      <dgm:spPr/>
    </dgm:pt>
    <dgm:pt modelId="{A345629B-85D0-44EC-B4D2-86902EF13557}" type="pres">
      <dgm:prSet presAssocID="{52C71CBD-CECC-4ABF-B114-E7448BE49034}" presName="compNode" presStyleCnt="0"/>
      <dgm:spPr/>
    </dgm:pt>
    <dgm:pt modelId="{2A017BFA-BEE4-4E30-A90C-E2F1809CF2F5}" type="pres">
      <dgm:prSet presAssocID="{52C71CBD-CECC-4ABF-B114-E7448BE49034}" presName="iconBgRect" presStyleLbl="bgShp" presStyleIdx="2" presStyleCnt="4"/>
      <dgm:spPr>
        <a:prstGeom prst="roundRect">
          <a:avLst/>
        </a:prstGeom>
      </dgm:spPr>
    </dgm:pt>
    <dgm:pt modelId="{FCBE59C1-6C70-4D7D-8C31-6338157315E6}" type="pres">
      <dgm:prSet presAssocID="{52C71CBD-CECC-4ABF-B114-E7448BE4903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2878131E-EF2F-4650-9F09-91DC8E138023}" type="pres">
      <dgm:prSet presAssocID="{52C71CBD-CECC-4ABF-B114-E7448BE49034}" presName="spaceRect" presStyleCnt="0"/>
      <dgm:spPr/>
    </dgm:pt>
    <dgm:pt modelId="{37B8D4C0-CB05-4631-884C-1919BD6A45A4}" type="pres">
      <dgm:prSet presAssocID="{52C71CBD-CECC-4ABF-B114-E7448BE49034}" presName="textRect" presStyleLbl="revTx" presStyleIdx="2" presStyleCnt="4">
        <dgm:presLayoutVars>
          <dgm:chMax val="1"/>
          <dgm:chPref val="1"/>
        </dgm:presLayoutVars>
      </dgm:prSet>
      <dgm:spPr/>
    </dgm:pt>
    <dgm:pt modelId="{DFA8FDAD-71B9-4DCD-9199-E2EF36E96E4B}" type="pres">
      <dgm:prSet presAssocID="{0F5826A6-BB36-470E-BD2F-D1B29E97E8E9}" presName="sibTrans" presStyleCnt="0"/>
      <dgm:spPr/>
    </dgm:pt>
    <dgm:pt modelId="{72790896-287B-46A6-B671-78B77C6B1AB0}" type="pres">
      <dgm:prSet presAssocID="{0F168FD0-77C5-4CA1-A624-4E00EBB1AE71}" presName="compNode" presStyleCnt="0"/>
      <dgm:spPr/>
    </dgm:pt>
    <dgm:pt modelId="{31AAF9DD-7AE8-433B-9454-BEFADB9A79FB}" type="pres">
      <dgm:prSet presAssocID="{0F168FD0-77C5-4CA1-A624-4E00EBB1AE71}" presName="iconBgRect" presStyleLbl="bgShp" presStyleIdx="3" presStyleCnt="4"/>
      <dgm:spPr>
        <a:prstGeom prst="roundRect">
          <a:avLst/>
        </a:prstGeom>
      </dgm:spPr>
    </dgm:pt>
    <dgm:pt modelId="{CC8E7A33-EB7D-4A56-B3E1-1C99CC9ED0A6}" type="pres">
      <dgm:prSet presAssocID="{0F168FD0-77C5-4CA1-A624-4E00EBB1AE7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ual de estrategia"/>
        </a:ext>
      </dgm:extLst>
    </dgm:pt>
    <dgm:pt modelId="{C51A72B5-8916-4D93-AB2B-0FDB44D9EEB5}" type="pres">
      <dgm:prSet presAssocID="{0F168FD0-77C5-4CA1-A624-4E00EBB1AE71}" presName="spaceRect" presStyleCnt="0"/>
      <dgm:spPr/>
    </dgm:pt>
    <dgm:pt modelId="{612B66D6-BCB3-491A-98C9-90EF8C14AE9D}" type="pres">
      <dgm:prSet presAssocID="{0F168FD0-77C5-4CA1-A624-4E00EBB1AE7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41F8F15-7161-46BB-B86B-0A6C8519ECC9}" type="presOf" srcId="{C9D6DF4A-EF50-4D64-8A14-717D45CB3EE8}" destId="{6392B45D-2F9A-4EC9-B048-1EEDD4D3873B}" srcOrd="0" destOrd="0" presId="urn:microsoft.com/office/officeart/2018/5/layout/IconLeafLabelList"/>
    <dgm:cxn modelId="{ED0B9B38-152B-4A4A-8AC9-7374574EED73}" type="presOf" srcId="{7F07FBBC-572B-4465-B964-6781BD1D84CF}" destId="{0D27812A-150C-4238-980E-1151C21F28B7}" srcOrd="0" destOrd="0" presId="urn:microsoft.com/office/officeart/2018/5/layout/IconLeafLabelList"/>
    <dgm:cxn modelId="{10E7746E-9122-49F1-920A-C5C836512D37}" srcId="{7F07FBBC-572B-4465-B964-6781BD1D84CF}" destId="{52C71CBD-CECC-4ABF-B114-E7448BE49034}" srcOrd="2" destOrd="0" parTransId="{1413374E-518E-4FAC-BBF4-87B4BF2DC08A}" sibTransId="{0F5826A6-BB36-470E-BD2F-D1B29E97E8E9}"/>
    <dgm:cxn modelId="{F9A1F053-251D-4DBE-8FF8-D0AD539DA48C}" type="presOf" srcId="{52C71CBD-CECC-4ABF-B114-E7448BE49034}" destId="{37B8D4C0-CB05-4631-884C-1919BD6A45A4}" srcOrd="0" destOrd="0" presId="urn:microsoft.com/office/officeart/2018/5/layout/IconLeafLabelList"/>
    <dgm:cxn modelId="{82818B54-EEB3-49E6-A817-E764EE189B25}" type="presOf" srcId="{C01EBF65-4788-4DEE-ADAF-F3EB5B8507C9}" destId="{876834E1-2216-48C4-8A7A-829D684CC26B}" srcOrd="0" destOrd="0" presId="urn:microsoft.com/office/officeart/2018/5/layout/IconLeafLabelList"/>
    <dgm:cxn modelId="{23BB23B7-EE46-4310-AF91-7B215617A470}" type="presOf" srcId="{0F168FD0-77C5-4CA1-A624-4E00EBB1AE71}" destId="{612B66D6-BCB3-491A-98C9-90EF8C14AE9D}" srcOrd="0" destOrd="0" presId="urn:microsoft.com/office/officeart/2018/5/layout/IconLeafLabelList"/>
    <dgm:cxn modelId="{63F8D1C3-C6A0-4916-A972-1A45DE4A33EA}" srcId="{7F07FBBC-572B-4465-B964-6781BD1D84CF}" destId="{0F168FD0-77C5-4CA1-A624-4E00EBB1AE71}" srcOrd="3" destOrd="0" parTransId="{1BF06641-614B-4F17-B99C-6A5A76C510E6}" sibTransId="{32CE5D47-E8C5-4B81-A9C3-3C5B67D751A0}"/>
    <dgm:cxn modelId="{6FB2C6D0-CE1A-428A-99B1-062CA2D823CD}" srcId="{7F07FBBC-572B-4465-B964-6781BD1D84CF}" destId="{C9D6DF4A-EF50-4D64-8A14-717D45CB3EE8}" srcOrd="1" destOrd="0" parTransId="{34809926-C767-4FC0-ACED-AB69DE815726}" sibTransId="{98B31899-677B-4D30-9C45-441BF3891980}"/>
    <dgm:cxn modelId="{80E566D8-7ECE-40EF-9518-CEE24D3C44F7}" srcId="{7F07FBBC-572B-4465-B964-6781BD1D84CF}" destId="{C01EBF65-4788-4DEE-ADAF-F3EB5B8507C9}" srcOrd="0" destOrd="0" parTransId="{45D8EB3A-85AC-4BFD-85A0-B43DEA3E38AD}" sibTransId="{995436D5-10BC-4C35-8E70-9B334C3A2822}"/>
    <dgm:cxn modelId="{BF294D21-9C62-47AC-A2EA-C07156766A13}" type="presParOf" srcId="{0D27812A-150C-4238-980E-1151C21F28B7}" destId="{2F976F1B-44A4-41F0-9758-C23694598AA8}" srcOrd="0" destOrd="0" presId="urn:microsoft.com/office/officeart/2018/5/layout/IconLeafLabelList"/>
    <dgm:cxn modelId="{65349A81-5695-408B-9620-C52A1DCE967E}" type="presParOf" srcId="{2F976F1B-44A4-41F0-9758-C23694598AA8}" destId="{E139D57F-10F3-4E23-8322-68B137986547}" srcOrd="0" destOrd="0" presId="urn:microsoft.com/office/officeart/2018/5/layout/IconLeafLabelList"/>
    <dgm:cxn modelId="{4AF17AA9-5FC2-4A47-8613-53BAA5759E72}" type="presParOf" srcId="{2F976F1B-44A4-41F0-9758-C23694598AA8}" destId="{33A82AAC-69F7-4D14-85F2-8E2430A6883B}" srcOrd="1" destOrd="0" presId="urn:microsoft.com/office/officeart/2018/5/layout/IconLeafLabelList"/>
    <dgm:cxn modelId="{64E6A5DC-E3E8-4EAE-AAF7-6074029B3B7C}" type="presParOf" srcId="{2F976F1B-44A4-41F0-9758-C23694598AA8}" destId="{EE5EFA26-1E36-429B-8552-9855C3C92C1E}" srcOrd="2" destOrd="0" presId="urn:microsoft.com/office/officeart/2018/5/layout/IconLeafLabelList"/>
    <dgm:cxn modelId="{CB36EABC-322B-4A83-8A2E-FC8767892583}" type="presParOf" srcId="{2F976F1B-44A4-41F0-9758-C23694598AA8}" destId="{876834E1-2216-48C4-8A7A-829D684CC26B}" srcOrd="3" destOrd="0" presId="urn:microsoft.com/office/officeart/2018/5/layout/IconLeafLabelList"/>
    <dgm:cxn modelId="{86AEAA6D-C97B-485A-851A-35DC6A51FF80}" type="presParOf" srcId="{0D27812A-150C-4238-980E-1151C21F28B7}" destId="{E61BFA6B-7D56-4481-A2B3-E6BA055BE49E}" srcOrd="1" destOrd="0" presId="urn:microsoft.com/office/officeart/2018/5/layout/IconLeafLabelList"/>
    <dgm:cxn modelId="{CFAB1D4F-4335-459C-9DFA-250814130193}" type="presParOf" srcId="{0D27812A-150C-4238-980E-1151C21F28B7}" destId="{E2A00B26-D1E1-44C7-A045-5C7C0467FA0A}" srcOrd="2" destOrd="0" presId="urn:microsoft.com/office/officeart/2018/5/layout/IconLeafLabelList"/>
    <dgm:cxn modelId="{CFCB2524-5AB0-48E4-AE0C-806153A2D346}" type="presParOf" srcId="{E2A00B26-D1E1-44C7-A045-5C7C0467FA0A}" destId="{2915E13D-3C80-4172-A5FA-B85205C36993}" srcOrd="0" destOrd="0" presId="urn:microsoft.com/office/officeart/2018/5/layout/IconLeafLabelList"/>
    <dgm:cxn modelId="{1AA364E8-0B82-4D02-8301-4B8F3F3EFCDC}" type="presParOf" srcId="{E2A00B26-D1E1-44C7-A045-5C7C0467FA0A}" destId="{CDA9A52F-3312-4206-93FE-4151D9A84B82}" srcOrd="1" destOrd="0" presId="urn:microsoft.com/office/officeart/2018/5/layout/IconLeafLabelList"/>
    <dgm:cxn modelId="{0A2ADA04-72EB-4AB0-9490-A7EFEE91727C}" type="presParOf" srcId="{E2A00B26-D1E1-44C7-A045-5C7C0467FA0A}" destId="{5FE94AB9-E4DC-44A2-AE10-66BC6ED88437}" srcOrd="2" destOrd="0" presId="urn:microsoft.com/office/officeart/2018/5/layout/IconLeafLabelList"/>
    <dgm:cxn modelId="{1B140D8A-CA4E-4CF9-9829-1026B0833063}" type="presParOf" srcId="{E2A00B26-D1E1-44C7-A045-5C7C0467FA0A}" destId="{6392B45D-2F9A-4EC9-B048-1EEDD4D3873B}" srcOrd="3" destOrd="0" presId="urn:microsoft.com/office/officeart/2018/5/layout/IconLeafLabelList"/>
    <dgm:cxn modelId="{B48A23C5-1580-4133-84B6-74366DF2998C}" type="presParOf" srcId="{0D27812A-150C-4238-980E-1151C21F28B7}" destId="{CE40C934-B976-45D5-AE6C-A9F2D7044BEF}" srcOrd="3" destOrd="0" presId="urn:microsoft.com/office/officeart/2018/5/layout/IconLeafLabelList"/>
    <dgm:cxn modelId="{C1764076-0C60-4CC6-BFF6-4BCA96DC81A3}" type="presParOf" srcId="{0D27812A-150C-4238-980E-1151C21F28B7}" destId="{A345629B-85D0-44EC-B4D2-86902EF13557}" srcOrd="4" destOrd="0" presId="urn:microsoft.com/office/officeart/2018/5/layout/IconLeafLabelList"/>
    <dgm:cxn modelId="{9678CFF6-E691-4400-BECE-6DCAF06E4C80}" type="presParOf" srcId="{A345629B-85D0-44EC-B4D2-86902EF13557}" destId="{2A017BFA-BEE4-4E30-A90C-E2F1809CF2F5}" srcOrd="0" destOrd="0" presId="urn:microsoft.com/office/officeart/2018/5/layout/IconLeafLabelList"/>
    <dgm:cxn modelId="{E0EE8D08-7826-46C8-958D-F3ECF44749BF}" type="presParOf" srcId="{A345629B-85D0-44EC-B4D2-86902EF13557}" destId="{FCBE59C1-6C70-4D7D-8C31-6338157315E6}" srcOrd="1" destOrd="0" presId="urn:microsoft.com/office/officeart/2018/5/layout/IconLeafLabelList"/>
    <dgm:cxn modelId="{7FFB009C-3027-441F-A675-9074BB248873}" type="presParOf" srcId="{A345629B-85D0-44EC-B4D2-86902EF13557}" destId="{2878131E-EF2F-4650-9F09-91DC8E138023}" srcOrd="2" destOrd="0" presId="urn:microsoft.com/office/officeart/2018/5/layout/IconLeafLabelList"/>
    <dgm:cxn modelId="{0F1B8CFB-F7FC-4DFC-8AA1-4A0CDBA69942}" type="presParOf" srcId="{A345629B-85D0-44EC-B4D2-86902EF13557}" destId="{37B8D4C0-CB05-4631-884C-1919BD6A45A4}" srcOrd="3" destOrd="0" presId="urn:microsoft.com/office/officeart/2018/5/layout/IconLeafLabelList"/>
    <dgm:cxn modelId="{4EB0D95C-7064-4867-8037-09F8166C44BC}" type="presParOf" srcId="{0D27812A-150C-4238-980E-1151C21F28B7}" destId="{DFA8FDAD-71B9-4DCD-9199-E2EF36E96E4B}" srcOrd="5" destOrd="0" presId="urn:microsoft.com/office/officeart/2018/5/layout/IconLeafLabelList"/>
    <dgm:cxn modelId="{53058394-8C72-48ED-B535-14E23F30473A}" type="presParOf" srcId="{0D27812A-150C-4238-980E-1151C21F28B7}" destId="{72790896-287B-46A6-B671-78B77C6B1AB0}" srcOrd="6" destOrd="0" presId="urn:microsoft.com/office/officeart/2018/5/layout/IconLeafLabelList"/>
    <dgm:cxn modelId="{FE43040B-9E76-4ADA-8EC5-5E1C3EA7518D}" type="presParOf" srcId="{72790896-287B-46A6-B671-78B77C6B1AB0}" destId="{31AAF9DD-7AE8-433B-9454-BEFADB9A79FB}" srcOrd="0" destOrd="0" presId="urn:microsoft.com/office/officeart/2018/5/layout/IconLeafLabelList"/>
    <dgm:cxn modelId="{39B1A108-FCA6-4FC5-8002-0280BC77B318}" type="presParOf" srcId="{72790896-287B-46A6-B671-78B77C6B1AB0}" destId="{CC8E7A33-EB7D-4A56-B3E1-1C99CC9ED0A6}" srcOrd="1" destOrd="0" presId="urn:microsoft.com/office/officeart/2018/5/layout/IconLeafLabelList"/>
    <dgm:cxn modelId="{82E3304E-FA87-48D4-8F95-D2DDFFF9141F}" type="presParOf" srcId="{72790896-287B-46A6-B671-78B77C6B1AB0}" destId="{C51A72B5-8916-4D93-AB2B-0FDB44D9EEB5}" srcOrd="2" destOrd="0" presId="urn:microsoft.com/office/officeart/2018/5/layout/IconLeafLabelList"/>
    <dgm:cxn modelId="{7C621ECA-3146-4B98-85F3-468232821769}" type="presParOf" srcId="{72790896-287B-46A6-B671-78B77C6B1AB0}" destId="{612B66D6-BCB3-491A-98C9-90EF8C14AE9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9D57F-10F3-4E23-8322-68B137986547}">
      <dsp:nvSpPr>
        <dsp:cNvPr id="0" name=""/>
        <dsp:cNvSpPr/>
      </dsp:nvSpPr>
      <dsp:spPr>
        <a:xfrm>
          <a:off x="550892" y="394754"/>
          <a:ext cx="1444760" cy="1444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82AAC-69F7-4D14-85F2-8E2430A6883B}">
      <dsp:nvSpPr>
        <dsp:cNvPr id="0" name=""/>
        <dsp:cNvSpPr/>
      </dsp:nvSpPr>
      <dsp:spPr>
        <a:xfrm>
          <a:off x="858792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834E1-2216-48C4-8A7A-829D684CC26B}">
      <dsp:nvSpPr>
        <dsp:cNvPr id="0" name=""/>
        <dsp:cNvSpPr/>
      </dsp:nvSpPr>
      <dsp:spPr>
        <a:xfrm>
          <a:off x="89042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300" kern="1200" noProof="1"/>
            <a:t>Meet the team.</a:t>
          </a:r>
        </a:p>
      </dsp:txBody>
      <dsp:txXfrm>
        <a:off x="89042" y="2289522"/>
        <a:ext cx="2368460" cy="720000"/>
      </dsp:txXfrm>
    </dsp:sp>
    <dsp:sp modelId="{2915E13D-3C80-4172-A5FA-B85205C36993}">
      <dsp:nvSpPr>
        <dsp:cNvPr id="0" name=""/>
        <dsp:cNvSpPr/>
      </dsp:nvSpPr>
      <dsp:spPr>
        <a:xfrm>
          <a:off x="3333833" y="394754"/>
          <a:ext cx="1444760" cy="1444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A9A52F-3312-4206-93FE-4151D9A84B82}">
      <dsp:nvSpPr>
        <dsp:cNvPr id="0" name=""/>
        <dsp:cNvSpPr/>
      </dsp:nvSpPr>
      <dsp:spPr>
        <a:xfrm>
          <a:off x="3641733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92B45D-2F9A-4EC9-B048-1EEDD4D3873B}">
      <dsp:nvSpPr>
        <dsp:cNvPr id="0" name=""/>
        <dsp:cNvSpPr/>
      </dsp:nvSpPr>
      <dsp:spPr>
        <a:xfrm>
          <a:off x="2871984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300" kern="1200" dirty="0" err="1"/>
            <a:t>Our</a:t>
          </a:r>
          <a:r>
            <a:rPr lang="es-ES" sz="2300" kern="1200" dirty="0"/>
            <a:t> </a:t>
          </a:r>
          <a:r>
            <a:rPr lang="es-ES" sz="2300" kern="1200" dirty="0" err="1"/>
            <a:t>objectives</a:t>
          </a:r>
          <a:r>
            <a:rPr lang="es-ES" sz="2300" kern="1200" dirty="0"/>
            <a:t>.</a:t>
          </a:r>
          <a:endParaRPr lang="en-US" sz="2300" kern="1200" dirty="0"/>
        </a:p>
      </dsp:txBody>
      <dsp:txXfrm>
        <a:off x="2871984" y="2289522"/>
        <a:ext cx="2368460" cy="720000"/>
      </dsp:txXfrm>
    </dsp:sp>
    <dsp:sp modelId="{2A017BFA-BEE4-4E30-A90C-E2F1809CF2F5}">
      <dsp:nvSpPr>
        <dsp:cNvPr id="0" name=""/>
        <dsp:cNvSpPr/>
      </dsp:nvSpPr>
      <dsp:spPr>
        <a:xfrm>
          <a:off x="6116775" y="394754"/>
          <a:ext cx="1444760" cy="14447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BE59C1-6C70-4D7D-8C31-6338157315E6}">
      <dsp:nvSpPr>
        <dsp:cNvPr id="0" name=""/>
        <dsp:cNvSpPr/>
      </dsp:nvSpPr>
      <dsp:spPr>
        <a:xfrm>
          <a:off x="6424675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8D4C0-CB05-4631-884C-1919BD6A45A4}">
      <dsp:nvSpPr>
        <dsp:cNvPr id="0" name=""/>
        <dsp:cNvSpPr/>
      </dsp:nvSpPr>
      <dsp:spPr>
        <a:xfrm>
          <a:off x="5654925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300" kern="1200" noProof="1"/>
            <a:t>The product.</a:t>
          </a:r>
        </a:p>
      </dsp:txBody>
      <dsp:txXfrm>
        <a:off x="5654925" y="2289522"/>
        <a:ext cx="2368460" cy="720000"/>
      </dsp:txXfrm>
    </dsp:sp>
    <dsp:sp modelId="{31AAF9DD-7AE8-433B-9454-BEFADB9A79FB}">
      <dsp:nvSpPr>
        <dsp:cNvPr id="0" name=""/>
        <dsp:cNvSpPr/>
      </dsp:nvSpPr>
      <dsp:spPr>
        <a:xfrm>
          <a:off x="8899716" y="394754"/>
          <a:ext cx="1444760" cy="1444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8E7A33-EB7D-4A56-B3E1-1C99CC9ED0A6}">
      <dsp:nvSpPr>
        <dsp:cNvPr id="0" name=""/>
        <dsp:cNvSpPr/>
      </dsp:nvSpPr>
      <dsp:spPr>
        <a:xfrm>
          <a:off x="9207616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B66D6-BCB3-491A-98C9-90EF8C14AE9D}">
      <dsp:nvSpPr>
        <dsp:cNvPr id="0" name=""/>
        <dsp:cNvSpPr/>
      </dsp:nvSpPr>
      <dsp:spPr>
        <a:xfrm>
          <a:off x="8437866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300" kern="1200" noProof="1"/>
            <a:t>How we did it.</a:t>
          </a:r>
        </a:p>
      </dsp:txBody>
      <dsp:txXfrm>
        <a:off x="8437866" y="2289522"/>
        <a:ext cx="236846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o de lista de etiquetas de hojas"/>
  <dgm:desc val="Se usa para mostrar fragmentos no secuenciales o agrupados de información acompañados de elementos visuales relacionados. Funciona mejor con iconos o imágenes pequeñas con leyendas de texto breve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1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7C4AB93-610A-412A-9231-E8E38CE890E4}" type="datetime1">
              <a:rPr lang="es-ES" noProof="1" smtClean="0"/>
              <a:t>04/06/2020</a:t>
            </a:fld>
            <a:endParaRPr lang="es-ES" noProof="1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1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AC5364-3771-4DA5-94A1-0BCFA494FEF0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1969308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94915-356F-43C9-9B86-F2F9349B5857}" type="datetime1">
              <a:rPr lang="es-ES" noProof="0" smtClean="0"/>
              <a:t>04/06/2020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ADD3C7-09A3-4FAE-BEB8-19FEF192607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9354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55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FCDD22-AAE0-4E6A-A057-D0EBA68831A6}" type="datetime1">
              <a:rPr lang="es-ES" noProof="0" smtClean="0"/>
              <a:t>04/06/2020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50955C-F21E-45A0-BECF-C1FDEBA5908A}" type="datetime1">
              <a:rPr lang="es-ES" noProof="0" smtClean="0"/>
              <a:t>04/06/2020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D9C0C3-312D-4522-9AFD-2E77BCB405C5}" type="datetime1">
              <a:rPr lang="es-ES" noProof="0" smtClean="0"/>
              <a:t>04/06/2020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7EE5C2-3259-4290-A6B4-1D0709C9D1CE}" type="datetime1">
              <a:rPr lang="es-ES" noProof="0" smtClean="0"/>
              <a:t>04/06/2020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2" name="Cuadro de texto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“</a:t>
            </a:r>
          </a:p>
        </p:txBody>
      </p:sp>
      <p:sp>
        <p:nvSpPr>
          <p:cNvPr id="15" name="Cuadro de texto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C75F4C-2BE2-48D6-A4C0-3D8D408B5245}" type="datetime1">
              <a:rPr lang="es-ES" noProof="0" smtClean="0"/>
              <a:t>04/06/2020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45F819-5DE5-4F14-9E4D-23FDBAEE1DC7}" type="datetime1">
              <a:rPr lang="es-ES" noProof="0" smtClean="0"/>
              <a:t>04/06/2020</a:t>
            </a:fld>
            <a:endParaRPr lang="es-ES" noProof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0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1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9" name="Conector recto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A2D79A-EA4C-4A1B-BE3A-84F62E0F7E86}" type="datetime1">
              <a:rPr lang="es-ES" noProof="0" smtClean="0"/>
              <a:t>04/06/2020</a:t>
            </a:fld>
            <a:endParaRPr lang="es-ES" noProof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B41B43-C4CF-46C0-B838-4A98117C25A7}" type="datetime1">
              <a:rPr lang="es-ES" noProof="0" smtClean="0"/>
              <a:t>04/06/2020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0A3807-41AF-4F37-AA14-F88BCC082158}" type="datetime1">
              <a:rPr lang="es-ES" noProof="0" smtClean="0"/>
              <a:t>04/06/2020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058D57-C1E5-4934-89BC-A813C9374BA6}" type="datetime1">
              <a:rPr lang="es-ES" noProof="0" smtClean="0"/>
              <a:t>04/06/2020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4FAD4B-83C2-42E0-A9B4-0D92E8DF8628}" type="datetime1">
              <a:rPr lang="es-ES" noProof="0" smtClean="0"/>
              <a:t>04/06/2020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439821-51F0-4551-99CE-C27380AA4B9C}" type="datetime1">
              <a:rPr lang="es-ES" noProof="0" smtClean="0"/>
              <a:t>04/06/2020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A2529F-4A1F-4FE8-85D3-14BF37DF8BCA}" type="datetime1">
              <a:rPr lang="es-ES" noProof="0" smtClean="0"/>
              <a:t>04/06/2020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53A95-C164-465F-8DDB-0D17E8CC7FED}" type="datetime1">
              <a:rPr lang="es-ES" noProof="0" smtClean="0"/>
              <a:t>04/06/2020</a:t>
            </a:fld>
            <a:endParaRPr lang="es-ES" noProof="0"/>
          </a:p>
        </p:txBody>
      </p:sp>
      <p:sp>
        <p:nvSpPr>
          <p:cNvPr id="5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56DD75-1A16-451A-ACE5-ABD378244EAF}" type="datetime1">
              <a:rPr lang="es-ES" noProof="0" smtClean="0"/>
              <a:t>04/06/2020</a:t>
            </a:fld>
            <a:endParaRPr lang="es-ES" noProof="0"/>
          </a:p>
        </p:txBody>
      </p:sp>
      <p:sp>
        <p:nvSpPr>
          <p:cNvPr id="5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CDC4D0-DB34-4FDC-9D35-9C0A9ECF9CA4}" type="datetime1">
              <a:rPr lang="es-ES" noProof="0" smtClean="0"/>
              <a:t>04/06/2020</a:t>
            </a:fld>
            <a:endParaRPr lang="es-ES" noProof="0"/>
          </a:p>
        </p:txBody>
      </p:sp>
      <p:sp>
        <p:nvSpPr>
          <p:cNvPr id="5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0E0B2E-8F66-4933-94D6-E51F377BA8D0}" type="datetime1">
              <a:rPr lang="es-ES" noProof="0" smtClean="0"/>
              <a:t>04/06/2020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50C42EAE-78B4-4D94-85F6-4E595A9A734E}" type="datetime1">
              <a:rPr lang="es-ES" noProof="0" smtClean="0"/>
              <a:t>04/06/2020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8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0.svg"/><Relationship Id="rId10" Type="http://schemas.microsoft.com/office/2007/relationships/diagramDrawing" Target="../diagrams/drawing1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ángulo 2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29227B-4703-4DAD-A51E-EBA7FE3BC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4365" t="23391" r="4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9898436F-764E-4C67-91FE-4CA73C9107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 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A14B4AE-56DC-4E34-B6BF-9269F4BF4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57" y="2080620"/>
            <a:ext cx="6781800" cy="4181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1DE5B05-AE43-4E3D-84A7-F5231913B7AB}"/>
              </a:ext>
            </a:extLst>
          </p:cNvPr>
          <p:cNvSpPr txBox="1"/>
          <p:nvPr/>
        </p:nvSpPr>
        <p:spPr>
          <a:xfrm>
            <a:off x="8423564" y="530184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Salva Juan Soria</a:t>
            </a:r>
          </a:p>
          <a:p>
            <a:r>
              <a:rPr lang="es-ES" dirty="0"/>
              <a:t>Oscar </a:t>
            </a:r>
            <a:r>
              <a:rPr lang="es-ES" dirty="0" err="1"/>
              <a:t>Martinez</a:t>
            </a:r>
            <a:r>
              <a:rPr lang="es-ES" dirty="0"/>
              <a:t> Romero</a:t>
            </a:r>
          </a:p>
          <a:p>
            <a:r>
              <a:rPr lang="es-ES" dirty="0"/>
              <a:t>Camilo Mascarell Jorques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4" name="Forma libre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/>
            <a:endParaRPr lang="es-ES" noProof="1">
              <a:solidFill>
                <a:schemeClr val="tx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r>
              <a:rPr lang="es-ES" noProof="1">
                <a:solidFill>
                  <a:srgbClr val="EBEBEB"/>
                </a:solidFill>
              </a:rPr>
              <a:t>Index</a:t>
            </a:r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9966681-F59E-44D1-8B25-A558E1BB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679" y="2793793"/>
            <a:ext cx="1128180" cy="75212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546A060-E59C-4542-AB8A-51A3479B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357" y="2791178"/>
            <a:ext cx="1128180" cy="75212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FE19395C-8429-4EC2-BB50-C67AADA21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7234" y="2876204"/>
            <a:ext cx="1334189" cy="66709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E1824F0F-A6C0-47AD-9FB1-994C99B36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7912" y="2876203"/>
            <a:ext cx="1334189" cy="667095"/>
          </a:xfrm>
          <a:prstGeom prst="rect">
            <a:avLst/>
          </a:prstGeom>
        </p:spPr>
      </p:pic>
      <p:graphicFrame>
        <p:nvGraphicFramePr>
          <p:cNvPr id="5" name="Marcador de contenido 2" descr="Marcador de posición del elemento gráfico SmartArt">
            <a:extLst>
              <a:ext uri="{FF2B5EF4-FFF2-40B4-BE49-F238E27FC236}">
                <a16:creationId xmlns:a16="http://schemas.microsoft.com/office/drawing/2014/main" id="{E04BA103-6D5B-4F5B-B2FB-77C5103609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301789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15781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7B727-063A-45AF-A84E-04A1E921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Meet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team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C1A3F4-7EE5-41E5-BDD6-A88433D24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Oscar</a:t>
            </a:r>
          </a:p>
          <a:p>
            <a:pPr marL="457200" lvl="1" indent="0">
              <a:buNone/>
            </a:pPr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owner</a:t>
            </a:r>
            <a:r>
              <a:rPr lang="es-ES" dirty="0"/>
              <a:t> – </a:t>
            </a:r>
            <a:r>
              <a:rPr lang="es-ES" dirty="0" err="1"/>
              <a:t>Organizing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and </a:t>
            </a:r>
            <a:r>
              <a:rPr lang="es-ES" dirty="0" err="1"/>
              <a:t>taking</a:t>
            </a:r>
            <a:r>
              <a:rPr lang="es-ES" dirty="0"/>
              <a:t> </a:t>
            </a:r>
            <a:r>
              <a:rPr lang="es-ES" dirty="0" err="1"/>
              <a:t>care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GIThub</a:t>
            </a:r>
            <a:r>
              <a:rPr lang="es-ES" dirty="0"/>
              <a:t> and Trello,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worked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DataBase</a:t>
            </a:r>
            <a:endParaRPr lang="es-ES" dirty="0"/>
          </a:p>
          <a:p>
            <a:endParaRPr lang="es-ES" dirty="0"/>
          </a:p>
          <a:p>
            <a:r>
              <a:rPr lang="es-ES" dirty="0"/>
              <a:t>Camilo</a:t>
            </a:r>
          </a:p>
          <a:p>
            <a:pPr marL="457200" lvl="1" indent="0">
              <a:buNone/>
            </a:pPr>
            <a:r>
              <a:rPr lang="es-ES" dirty="0" err="1"/>
              <a:t>Developer</a:t>
            </a:r>
            <a:r>
              <a:rPr lang="es-ES" dirty="0"/>
              <a:t> – </a:t>
            </a:r>
            <a:r>
              <a:rPr lang="es-ES" dirty="0" err="1"/>
              <a:t>Mostly</a:t>
            </a:r>
            <a:r>
              <a:rPr lang="es-ES" dirty="0"/>
              <a:t> </a:t>
            </a:r>
            <a:r>
              <a:rPr lang="es-ES" dirty="0" err="1"/>
              <a:t>worked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frontend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website</a:t>
            </a:r>
            <a:r>
              <a:rPr lang="es-ES" dirty="0"/>
              <a:t>, </a:t>
            </a:r>
            <a:r>
              <a:rPr lang="es-ES" dirty="0" err="1"/>
              <a:t>along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documentation</a:t>
            </a:r>
            <a:r>
              <a:rPr lang="es-ES" dirty="0"/>
              <a:t> (FOL)</a:t>
            </a:r>
          </a:p>
          <a:p>
            <a:endParaRPr lang="es-ES" dirty="0"/>
          </a:p>
          <a:p>
            <a:r>
              <a:rPr lang="es-ES" dirty="0"/>
              <a:t>Salva</a:t>
            </a:r>
          </a:p>
          <a:p>
            <a:pPr marL="457200" lvl="1" indent="0">
              <a:buNone/>
            </a:pPr>
            <a:r>
              <a:rPr lang="es-ES" dirty="0" err="1"/>
              <a:t>Developer</a:t>
            </a:r>
            <a:r>
              <a:rPr lang="es-ES" dirty="0"/>
              <a:t> – </a:t>
            </a:r>
            <a:r>
              <a:rPr lang="es-ES" dirty="0" err="1"/>
              <a:t>Mostly</a:t>
            </a:r>
            <a:r>
              <a:rPr lang="es-ES" dirty="0"/>
              <a:t> </a:t>
            </a:r>
            <a:r>
              <a:rPr lang="es-ES" dirty="0" err="1"/>
              <a:t>worked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backend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English </a:t>
            </a:r>
            <a:r>
              <a:rPr lang="es-ES" dirty="0" err="1"/>
              <a:t>documentation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1330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066BC1-C532-483E-B8BF-8EA94580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were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objectives</a:t>
            </a:r>
            <a:r>
              <a:rPr lang="es-ES" dirty="0"/>
              <a:t>?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92862B-0308-47D1-9D88-414839860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Desktop app</a:t>
            </a:r>
          </a:p>
          <a:p>
            <a:endParaRPr lang="es-ES" dirty="0"/>
          </a:p>
          <a:p>
            <a:r>
              <a:rPr lang="es-ES" dirty="0" err="1"/>
              <a:t>Made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Java and SQL</a:t>
            </a:r>
          </a:p>
          <a:p>
            <a:endParaRPr lang="es-ES" dirty="0"/>
          </a:p>
          <a:p>
            <a:pPr lvl="1"/>
            <a:r>
              <a:rPr lang="en-US" dirty="0"/>
              <a:t>More specifically</a:t>
            </a:r>
          </a:p>
          <a:p>
            <a:pPr lvl="2"/>
            <a:r>
              <a:rPr lang="en-US" dirty="0"/>
              <a:t>Be able to connect to the database.</a:t>
            </a:r>
          </a:p>
          <a:p>
            <a:pPr lvl="2"/>
            <a:r>
              <a:rPr lang="en-US" dirty="0"/>
              <a:t>Be able to read and modify the information on the app, which then would change the information on the database, and vice versa.</a:t>
            </a:r>
          </a:p>
          <a:p>
            <a:pPr lvl="2"/>
            <a:r>
              <a:rPr lang="en-US" dirty="0"/>
              <a:t>Be able to do specialized queries about the information on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406126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DD8B03-AEEF-4D81-9E61-69C7F5A16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029" y="1833816"/>
            <a:ext cx="8073939" cy="1200329"/>
          </a:xfrm>
        </p:spPr>
        <p:txBody>
          <a:bodyPr/>
          <a:lstStyle/>
          <a:p>
            <a:pPr algn="ctr"/>
            <a:r>
              <a:rPr lang="es-ES" sz="7200" b="1" dirty="0" err="1"/>
              <a:t>Switch</a:t>
            </a:r>
            <a:r>
              <a:rPr lang="es-ES" sz="7200" b="1" dirty="0"/>
              <a:t> </a:t>
            </a:r>
            <a:r>
              <a:rPr lang="es-ES" sz="7200" b="1" dirty="0" err="1"/>
              <a:t>to</a:t>
            </a:r>
            <a:r>
              <a:rPr lang="es-ES" sz="7200" b="1" dirty="0"/>
              <a:t> </a:t>
            </a:r>
            <a:r>
              <a:rPr lang="es-ES" sz="7200" b="1" dirty="0" err="1"/>
              <a:t>Spanish</a:t>
            </a:r>
            <a:r>
              <a:rPr lang="es-ES" sz="7200" b="1" dirty="0"/>
              <a:t>!</a:t>
            </a:r>
            <a:br>
              <a:rPr lang="es-ES" sz="7200" b="1" dirty="0"/>
            </a:br>
            <a:br>
              <a:rPr lang="es-ES" sz="7200" b="1" dirty="0"/>
            </a:br>
            <a:endParaRPr lang="en-US" sz="72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59A7C86-E12A-475F-8F2C-A22610E73105}"/>
              </a:ext>
            </a:extLst>
          </p:cNvPr>
          <p:cNvSpPr txBox="1"/>
          <p:nvPr/>
        </p:nvSpPr>
        <p:spPr>
          <a:xfrm>
            <a:off x="1793023" y="3823855"/>
            <a:ext cx="8605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s-es"/>
            </a:defPPr>
            <a:lvl1pPr>
              <a:defRPr sz="7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Cambio a Español!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347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85072-553E-4E96-81D2-00BE8F01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ha acabado el producto final?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79A6D31-17A6-4DE8-BE0C-6781A73649B8}"/>
              </a:ext>
            </a:extLst>
          </p:cNvPr>
          <p:cNvSpPr/>
          <p:nvPr/>
        </p:nvSpPr>
        <p:spPr>
          <a:xfrm>
            <a:off x="-233076" y="3429000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Seguimos adelante e hicimos una interfaz básica, que muestra la información del sujeto tomada de la base de datos como su nombre, correo electrónico o número de teléfono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Tenemos cinco pestañas diferentes, una para los empleados de la empresa, otra para los clientes, otra para los coches, otra para los préstamos y otra para los talleres (reparaciones o modificaciones a los coches), también se pueden hacer consultas predefinidas sobre el tema actual.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la pestaña de prestamos hemos añadido un calendario para cada mes para que sea más fácil realizar un seguimiento de los préstamos en curso.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545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C113F-12D9-498C-A83F-87061CF93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¿Cual ha sido el proceso?</a:t>
            </a:r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FB57E0F-D845-46C8-A5D1-8FAEFECDC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87406"/>
            <a:ext cx="8946541" cy="5270594"/>
          </a:xfrm>
        </p:spPr>
        <p:txBody>
          <a:bodyPr>
            <a:normAutofit/>
          </a:bodyPr>
          <a:lstStyle/>
          <a:p>
            <a:r>
              <a:rPr lang="es-ES" dirty="0"/>
              <a:t>Creamos el Trello y GitHub</a:t>
            </a:r>
          </a:p>
          <a:p>
            <a:r>
              <a:rPr lang="es-ES" dirty="0"/>
              <a:t>Comenzamos a organizar las partes del proyecto separadas por asignatura y las asignamos a cada persona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Comenzamos a trabajar la interfaz y base de datos, además de otra documentación (Diagramas de uso y clases)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Comenzamos a trabajar en la programación y conexión a base de datos del programa, además de el material para ingles y FOL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6A4420-44D2-4EEC-B0C5-2F3BA2EA8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80" y="2894747"/>
            <a:ext cx="8890938" cy="29654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A6CB19-4A68-4637-967E-179843E6F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784" y="1598936"/>
            <a:ext cx="3901694" cy="277853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D6A6FCB-FB3D-4237-8D22-A0EC946C7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818" y="1459395"/>
            <a:ext cx="8142000" cy="2270426"/>
          </a:xfrm>
          <a:prstGeom prst="rect">
            <a:avLst/>
          </a:prstGeom>
        </p:spPr>
      </p:pic>
      <p:pic>
        <p:nvPicPr>
          <p:cNvPr id="11" name="Imagen 10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379A9640-1326-4AAF-8846-B43D7B57B7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8" t="2711" r="3315" b="3473"/>
          <a:stretch/>
        </p:blipFill>
        <p:spPr>
          <a:xfrm>
            <a:off x="8085687" y="4158717"/>
            <a:ext cx="4106313" cy="270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02_TF78148557.potx" id="{3FE37019-087B-48BA-BDA8-B4850AE8E64D}" vid="{39F546B1-8C72-42C5-83A4-53BB73D8E83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661AA8-FA16-4E58-B6CE-5E6FE2A094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9F30101-685D-45DE-9DB6-1F040B2FD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Iones</Template>
  <TotalTime>0</TotalTime>
  <Words>264</Words>
  <Application>Microsoft Office PowerPoint</Application>
  <PresentationFormat>Panorámica</PresentationFormat>
  <Paragraphs>48</Paragraphs>
  <Slides>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Ion</vt:lpstr>
      <vt:lpstr> </vt:lpstr>
      <vt:lpstr>Index</vt:lpstr>
      <vt:lpstr>Meet the team.</vt:lpstr>
      <vt:lpstr>What were our objectives?</vt:lpstr>
      <vt:lpstr>Switch to Spanish!  </vt:lpstr>
      <vt:lpstr>¿Cómo ha acabado el producto final?</vt:lpstr>
      <vt:lpstr>¿Cual ha sido el proceso?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2020-06-04T07:00:07Z</dcterms:created>
  <dcterms:modified xsi:type="dcterms:W3CDTF">2020-06-04T11:34:18Z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